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7" r:id="rId2"/>
    <p:sldId id="269" r:id="rId3"/>
    <p:sldId id="268" r:id="rId4"/>
    <p:sldId id="280" r:id="rId5"/>
    <p:sldId id="282" r:id="rId6"/>
    <p:sldId id="288" r:id="rId7"/>
    <p:sldId id="276" r:id="rId8"/>
    <p:sldId id="284" r:id="rId9"/>
    <p:sldId id="283" r:id="rId10"/>
    <p:sldId id="286" r:id="rId11"/>
    <p:sldId id="287" r:id="rId12"/>
  </p:sldIdLst>
  <p:sldSz cx="12188825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1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6" autoAdjust="0"/>
  </p:normalViewPr>
  <p:slideViewPr>
    <p:cSldViewPr showGuides="1">
      <p:cViewPr varScale="1">
        <p:scale>
          <a:sx n="85" d="100"/>
          <a:sy n="85" d="100"/>
        </p:scale>
        <p:origin x="590" y="6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5" d="100"/>
          <a:sy n="65" d="100"/>
        </p:scale>
        <p:origin x="2102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6D341-6D40-498C-B355-1A6B10FB4029}" type="datetimeFigureOut">
              <a:rPr lang="en-US"/>
              <a:t>12/28/2022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386A95-D0A4-44B9-98DA-3665758D826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9847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5E7497-3723-4859-BCC5-41DA474F1359}" type="datetimeFigureOut">
              <a:rPr lang="en-US"/>
              <a:t>12/28/2022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821A9-1C31-4760-BDBC-9A0BA471B1B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2161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To replace a picture, just select and delete it. Then use the Insert Picture icon to replace it with one of your own!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821A9-1C31-4760-BDBC-9A0BA471B1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22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279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2" y="1643064"/>
            <a:ext cx="9144002" cy="2928936"/>
          </a:xfrm>
        </p:spPr>
        <p:txBody>
          <a:bodyPr>
            <a:no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4572000"/>
            <a:ext cx="9144000" cy="1066799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25D-598E-4530-81A9-6CE4E4A1484C}" type="datetime1">
              <a:rPr lang="en-US" smtClean="0"/>
              <a:t>12/28/2022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259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B4F13-E7A3-44B5-9FA6-A07A191901A3}" type="datetime1">
              <a:rPr lang="en-US" smtClean="0"/>
              <a:t>12/28/2022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581AE08-7FAC-4698-880E-24B2619E5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25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2" y="1462088"/>
            <a:ext cx="3124201" cy="1966912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685800"/>
            <a:ext cx="647700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1" y="3429000"/>
            <a:ext cx="3124201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3DDD9-8CA2-46AD-AEBE-D25AFBF9EC8C}" type="datetime1">
              <a:rPr lang="en-US" smtClean="0"/>
              <a:t>12/28/2022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639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7313612" y="0"/>
            <a:ext cx="4191002" cy="6858000"/>
          </a:xfrm>
          <a:prstGeom prst="rect">
            <a:avLst/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>
          <a:xfrm>
            <a:off x="74660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2" y="1643063"/>
            <a:ext cx="3124201" cy="277653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Rectangle 14"/>
          <p:cNvSpPr/>
          <p:nvPr/>
        </p:nvSpPr>
        <p:spPr bwMode="gray">
          <a:xfrm rot="120000">
            <a:off x="654916" y="532501"/>
            <a:ext cx="6103614" cy="571589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algn="ctr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 bwMode="gray">
          <a:xfrm>
            <a:off x="745586" y="609600"/>
            <a:ext cx="5914664" cy="5562600"/>
          </a:xfrm>
          <a:solidFill>
            <a:srgbClr val="FFFFFF">
              <a:shade val="85000"/>
            </a:srgbClr>
          </a:solidFill>
          <a:ln w="152400" cap="flat" cmpd="sng">
            <a:solidFill>
              <a:srgbClr val="FFFFFF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5400" h="19050"/>
            <a:contourClr>
              <a:srgbClr val="FFFFFF"/>
            </a:contourClr>
          </a:sp3d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2" y="4423913"/>
            <a:ext cx="3124201" cy="1748287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0B5D-5B70-46C6-8F7B-B2906D53F4B7}" type="datetime1">
              <a:rPr lang="en-US" smtClean="0"/>
              <a:t>12/28/2022</a:t>
            </a:fld>
            <a:endParaRPr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547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C557D-B3F5-4D38-90DE-EB36695C6796}" type="datetime1">
              <a:rPr lang="en-US" smtClean="0"/>
              <a:t>12/28/2022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487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18612" y="685801"/>
            <a:ext cx="182880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3" y="685800"/>
            <a:ext cx="7924799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58A1-7DE8-4C92-9CD4-56CFE80663D7}" type="datetime1">
              <a:rPr lang="en-US" smtClean="0"/>
              <a:t>12/28/2022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322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2" y="4843464"/>
            <a:ext cx="9144002" cy="947736"/>
          </a:xfrm>
        </p:spPr>
        <p:txBody>
          <a:bodyPr>
            <a:norm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791200"/>
            <a:ext cx="9144000" cy="457200"/>
          </a:xfrm>
        </p:spPr>
        <p:txBody>
          <a:bodyPr wrap="square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" name="Rectangle 7"/>
          <p:cNvSpPr/>
          <p:nvPr/>
        </p:nvSpPr>
        <p:spPr bwMode="gray">
          <a:xfrm rot="185582">
            <a:off x="1414576" y="762623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 bwMode="gray">
          <a:xfrm>
            <a:off x="1634550" y="917753"/>
            <a:ext cx="2592388" cy="3314700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/>
          <a:lstStyle>
            <a:lvl1pPr marL="4572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7" name="Rectangle 6"/>
          <p:cNvSpPr/>
          <p:nvPr/>
        </p:nvSpPr>
        <p:spPr bwMode="gray">
          <a:xfrm rot="120000">
            <a:off x="4600738" y="740343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4"/>
          </p:nvPr>
        </p:nvSpPr>
        <p:spPr bwMode="gray">
          <a:xfrm>
            <a:off x="4787507" y="917753"/>
            <a:ext cx="2592388" cy="3314700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/>
          <a:lstStyle>
            <a:lvl1pPr marL="4572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9" name="Rectangle 8"/>
          <p:cNvSpPr/>
          <p:nvPr/>
        </p:nvSpPr>
        <p:spPr bwMode="gray">
          <a:xfrm rot="21480000">
            <a:off x="7775260" y="727477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5"/>
          </p:nvPr>
        </p:nvSpPr>
        <p:spPr bwMode="gray">
          <a:xfrm>
            <a:off x="7940463" y="917753"/>
            <a:ext cx="2592388" cy="3314701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/>
          <a:lstStyle>
            <a:lvl1pPr marL="4572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0261-83B9-4C96-9903-4E8CB92888D4}" type="datetime1">
              <a:rPr lang="en-US" smtClean="0"/>
              <a:t>12/28/2022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100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lternate Title Slide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4843464"/>
            <a:ext cx="9144002" cy="947736"/>
          </a:xfrm>
        </p:spPr>
        <p:txBody>
          <a:bodyPr>
            <a:norm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791200"/>
            <a:ext cx="9144000" cy="457200"/>
          </a:xfrm>
        </p:spPr>
        <p:txBody>
          <a:bodyPr wrap="square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1853090" y="685800"/>
            <a:ext cx="2743200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12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4"/>
          </p:nvPr>
        </p:nvSpPr>
        <p:spPr>
          <a:xfrm>
            <a:off x="4722812" y="685800"/>
            <a:ext cx="2743200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lIns="91440" tIns="457200" rIns="91440" bIns="45720" rtlCol="0">
            <a:normAutofit/>
          </a:bodyPr>
          <a:lstStyle>
            <a:lvl1pPr marL="0" indent="-228600" algn="ctr">
              <a:buNone/>
              <a:defRPr/>
            </a:lvl1pPr>
          </a:lstStyle>
          <a:p>
            <a:pPr marL="45720" lvl="0" indent="0" algn="ctr"/>
            <a:r>
              <a:rPr lang="en-US"/>
              <a:t>Click icon to add picture</a:t>
            </a:r>
            <a:endParaRPr/>
          </a:p>
        </p:txBody>
      </p:sp>
      <p:sp>
        <p:nvSpPr>
          <p:cNvPr id="13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5"/>
          </p:nvPr>
        </p:nvSpPr>
        <p:spPr>
          <a:xfrm>
            <a:off x="7592534" y="685800"/>
            <a:ext cx="2743200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lIns="91440" tIns="457200" rIns="91440" bIns="45720" rtlCol="0">
            <a:normAutofit/>
          </a:bodyPr>
          <a:lstStyle>
            <a:lvl1pPr marL="0" indent="-228600" algn="ctr">
              <a:buNone/>
              <a:defRPr/>
            </a:lvl1pPr>
          </a:lstStyle>
          <a:p>
            <a:pPr marL="45720" lvl="0" indent="0" algn="ctr"/>
            <a:r>
              <a:rPr lang="en-US"/>
              <a:t>Click icon to add picture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AD059-2D16-4232-B0A2-BB7C5685F509}" type="datetime1">
              <a:rPr lang="en-US" smtClean="0"/>
              <a:t>12/28/2022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260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B6FB-0208-4D87-A39E-FD1E4E1EEA00}" type="datetime1">
              <a:rPr lang="en-US" smtClean="0"/>
              <a:t>12/28/2022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188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 bwMode="gray">
          <a:xfrm>
            <a:off x="2159492" y="0"/>
            <a:ext cx="9345120" cy="6858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5612" y="319088"/>
            <a:ext cx="7670802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Rectangle 11"/>
          <p:cNvSpPr/>
          <p:nvPr/>
        </p:nvSpPr>
        <p:spPr bwMode="gray">
          <a:xfrm rot="21379692">
            <a:off x="322262" y="211183"/>
            <a:ext cx="1542449" cy="2051702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Picture Placeholder 13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 bwMode="gray">
          <a:xfrm rot="180000">
            <a:off x="357415" y="280969"/>
            <a:ext cx="1446157" cy="1965874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  <a:miter lim="800000"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 tIns="182880">
            <a:normAutofit/>
          </a:bodyPr>
          <a:lstStyle>
            <a:lvl1pPr marL="4572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95612" y="1643063"/>
            <a:ext cx="7670802" cy="4529137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23098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7655F-B59E-4C09-8D46-47FD6D6C1B99}" type="datetime1">
              <a:rPr lang="en-US" smtClean="0"/>
              <a:t>12/28/2022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659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643064"/>
            <a:ext cx="9144002" cy="2928936"/>
          </a:xfrm>
        </p:spPr>
        <p:txBody>
          <a:bodyPr anchor="b">
            <a:normAutofit/>
          </a:bodyPr>
          <a:lstStyle>
            <a:lvl1pPr algn="ctr">
              <a:lnSpc>
                <a:spcPct val="80000"/>
              </a:lnSpc>
              <a:defRPr sz="5600" b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572000"/>
            <a:ext cx="9144000" cy="1066799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A9575-E95E-4493-93E4-FA744AF54B8C}" type="datetime1">
              <a:rPr lang="en-US" smtClean="0"/>
              <a:t>12/28/2022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3233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2" y="1643063"/>
            <a:ext cx="4480560" cy="452913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5854" y="1643063"/>
            <a:ext cx="4480560" cy="452913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8B37C-C15A-41E1-A23B-B9510BEE10A3}" type="datetime1">
              <a:rPr lang="en-US" smtClean="0"/>
              <a:t>12/28/2022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62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624372"/>
            <a:ext cx="4480560" cy="73782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4" y="2438400"/>
            <a:ext cx="4480560" cy="37337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5854" y="1624372"/>
            <a:ext cx="4480560" cy="73782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5854" y="2438400"/>
            <a:ext cx="4480560" cy="37337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869D7-E4B6-4B3C-AB72-7AB8ECD7EA54}" type="datetime1">
              <a:rPr lang="en-US" smtClean="0"/>
              <a:t>12/28/2022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2443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6CF51-A3F2-4B4E-A862-78744B9486D8}" type="datetime1">
              <a:rPr lang="en-US" smtClean="0"/>
              <a:t>12/28/2022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429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684211" y="0"/>
            <a:ext cx="10820402" cy="6858000"/>
          </a:xfrm>
          <a:prstGeom prst="rect">
            <a:avLst/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8366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31908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643063"/>
            <a:ext cx="9144000" cy="452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07885" y="6400801"/>
            <a:ext cx="6796327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56612" y="6400801"/>
            <a:ext cx="11676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7AE7F4B-C0A6-478D-85BB-D8AA65BB4216}" type="datetime1">
              <a:rPr lang="en-US" smtClean="0"/>
              <a:t>12/28/2022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2012" y="6400801"/>
            <a:ext cx="9144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25A965E-3C11-4F28-82DC-E30D63FAC4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39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🍔Online Food Delivery🍕</a:t>
            </a:r>
          </a:p>
        </p:txBody>
      </p:sp>
      <p:pic>
        <p:nvPicPr>
          <p:cNvPr id="7" name="Picture Placeholder 6" descr="Basket filled with apples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8" name="Picture Placeholder 7" descr="Close-up of cinnamon sticks and apples beside stack of plates and forks on table"/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9" name="Picture Placeholder 8" descr="Slice of apple pie on plate"/>
          <p:cNvPicPr>
            <a:picLocks noGrp="1" noChangeAspect="1"/>
          </p:cNvPicPr>
          <p:nvPr>
            <p:ph type="pic" sz="quarter" idx="15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06F2B2-F157-0BA5-B3DC-10CBD34A6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52012" y="6324600"/>
            <a:ext cx="1295400" cy="457199"/>
          </a:xfrm>
        </p:spPr>
        <p:txBody>
          <a:bodyPr/>
          <a:lstStyle/>
          <a:p>
            <a:fld id="{F25A965E-3C11-4F28-82DC-E30D63FAC43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81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FDD6A-113C-90D9-27C0-BFC19D157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u="sng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B5CC2-2380-D004-E16D-39DFE0D50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In our program, we did not implement the function to search the person who gave the order using the order (backtracking). Though we have designed in such a manner that we can easily declare a function  to do so.</a:t>
            </a:r>
          </a:p>
          <a:p>
            <a:r>
              <a:rPr lang="en-US" sz="2800" dirty="0"/>
              <a:t>This program can not store the data permanently.</a:t>
            </a:r>
          </a:p>
          <a:p>
            <a:r>
              <a:rPr lang="en-US" sz="2800" dirty="0"/>
              <a:t>Daily and monthly selling report are not shown.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2C7745-D47B-1109-027A-8765D7DC8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39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6D8E9-C1C4-A7DC-1640-C83AFD725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u="sng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F84EF-9E64-44BE-2DA1-71F1F0D51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Search customers using order.</a:t>
            </a:r>
          </a:p>
          <a:p>
            <a:r>
              <a:rPr lang="en-US" sz="2800" dirty="0"/>
              <a:t>Permanent inventory.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C153A9-DF55-04E4-E40F-52F77C102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2414" y="381000"/>
            <a:ext cx="9144000" cy="1128712"/>
          </a:xfrm>
        </p:spPr>
        <p:txBody>
          <a:bodyPr>
            <a:normAutofit/>
          </a:bodyPr>
          <a:lstStyle/>
          <a:p>
            <a:r>
              <a:rPr lang="en-US" sz="4800" dirty="0"/>
              <a:t>Project 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0012" y="1676400"/>
            <a:ext cx="9448800" cy="4495800"/>
          </a:xfrm>
        </p:spPr>
        <p:txBody>
          <a:bodyPr/>
          <a:lstStyle/>
          <a:p>
            <a:endParaRPr lang="en-US" sz="2800" dirty="0"/>
          </a:p>
          <a:p>
            <a:r>
              <a:rPr lang="en-US" sz="2800" dirty="0"/>
              <a:t>Name: Daniel Deep Pereira  	  </a:t>
            </a:r>
          </a:p>
          <a:p>
            <a:r>
              <a:rPr lang="en-US" sz="2800" dirty="0"/>
              <a:t>Name: </a:t>
            </a:r>
            <a:r>
              <a:rPr lang="en-US" sz="2800" dirty="0" err="1"/>
              <a:t>Nafis</a:t>
            </a:r>
            <a:r>
              <a:rPr lang="en-US" sz="2800" dirty="0"/>
              <a:t> Nawal </a:t>
            </a:r>
            <a:r>
              <a:rPr lang="en-US" sz="2800" dirty="0" err="1"/>
              <a:t>Nahiyan</a:t>
            </a:r>
            <a:endParaRPr lang="en-US" sz="2800" dirty="0"/>
          </a:p>
          <a:p>
            <a:r>
              <a:rPr lang="en-US" sz="2800" dirty="0"/>
              <a:t>Name: </a:t>
            </a:r>
            <a:r>
              <a:rPr lang="en-US" sz="2800" dirty="0" err="1"/>
              <a:t>Saurov</a:t>
            </a:r>
            <a:r>
              <a:rPr lang="en-US" sz="2800" dirty="0"/>
              <a:t> </a:t>
            </a:r>
            <a:r>
              <a:rPr lang="en-US" sz="2800" dirty="0" err="1"/>
              <a:t>Sikder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BD4873-BA50-00E4-473E-881E38549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25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0812" y="1643063"/>
            <a:ext cx="3429000" cy="2776537"/>
          </a:xfrm>
        </p:spPr>
        <p:txBody>
          <a:bodyPr/>
          <a:lstStyle/>
          <a:p>
            <a:r>
              <a:rPr lang="en-US" dirty="0"/>
              <a:t>EAT AND ENJOY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🍟🍔🌭🍕🌮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Placeholder 4" descr="Slice of apple pie on plate"/>
          <p:cNvPicPr>
            <a:picLocks noGrp="1" noChangeAspect="1"/>
          </p:cNvPicPr>
          <p:nvPr>
            <p:ph type="pic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45AD7D-15DD-DD6B-D753-3FA9C6C1C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38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u="sng" dirty="0"/>
              <a:t>Introduction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7D25B21D-4503-4662-3C66-7B077898A1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5292" r="1529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95612" y="1981200"/>
            <a:ext cx="7670802" cy="3962399"/>
          </a:xfrm>
        </p:spPr>
        <p:txBody>
          <a:bodyPr>
            <a:normAutofit/>
          </a:bodyPr>
          <a:lstStyle/>
          <a:p>
            <a:r>
              <a:rPr lang="en-US" sz="3200" dirty="0"/>
              <a:t>We have built a ADT to simulate Online Food Delivery software. Our objective was to build a </a:t>
            </a:r>
            <a:r>
              <a:rPr lang="en-US" sz="3200" dirty="0" err="1"/>
              <a:t>cpp</a:t>
            </a:r>
            <a:r>
              <a:rPr lang="en-US" sz="3200" dirty="0"/>
              <a:t> program based on data structure  which can deliver foods to customers . It can also store foods in the inventory.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3DF748-FEEF-D2E3-EFCA-343290494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2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8B8EF-838F-B51D-8245-3B3531984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u="sng" dirty="0"/>
              <a:t>Project 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38D65-A232-462B-0C42-98FB1D683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1643063"/>
            <a:ext cx="9144000" cy="4681537"/>
          </a:xfrm>
        </p:spPr>
        <p:txBody>
          <a:bodyPr>
            <a:noAutofit/>
          </a:bodyPr>
          <a:lstStyle/>
          <a:p>
            <a:r>
              <a:rPr lang="en-US" sz="2800" dirty="0"/>
              <a:t>Different kinds of food with it’s own items.</a:t>
            </a:r>
          </a:p>
          <a:p>
            <a:r>
              <a:rPr lang="en-US" sz="2800" dirty="0"/>
              <a:t>The customers have to organize as FCFS basis.</a:t>
            </a:r>
          </a:p>
          <a:p>
            <a:r>
              <a:rPr lang="en-US" sz="2800" dirty="0"/>
              <a:t> Reserve different kinds of foods’ detail in linked list.</a:t>
            </a:r>
          </a:p>
          <a:p>
            <a:r>
              <a:rPr lang="en-US" sz="2800" dirty="0"/>
              <a:t> Store the information of customer’s order in queue.</a:t>
            </a:r>
          </a:p>
          <a:p>
            <a:r>
              <a:rPr lang="en-US" sz="2800" dirty="0"/>
              <a:t> Store the information of ordered food of per customer in stack.</a:t>
            </a:r>
          </a:p>
          <a:p>
            <a:r>
              <a:rPr lang="en-US" sz="2800" dirty="0"/>
              <a:t> Build report that will show the daily and monthly selling reports of foods.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30DB5F-3024-C4FE-60C2-A1DBB88F6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3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F8400-EB69-2BD6-13C9-76AE787ED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B6196-AF77-974B-B5C9-28054B017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023DC-1B67-834B-2694-1261FDE01CA4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369219" y="319088"/>
            <a:ext cx="4011193" cy="638651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B4BD3-949D-10A9-9802-922CF8CC7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050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5906" y="533400"/>
            <a:ext cx="4480560" cy="737828"/>
          </a:xfrm>
        </p:spPr>
        <p:txBody>
          <a:bodyPr>
            <a:noAutofit/>
          </a:bodyPr>
          <a:lstStyle/>
          <a:p>
            <a:r>
              <a:rPr lang="en-US" sz="4800" b="1" u="sng" dirty="0"/>
              <a:t>Classes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4" y="1447799"/>
            <a:ext cx="4480560" cy="4876801"/>
          </a:xfrm>
        </p:spPr>
        <p:txBody>
          <a:bodyPr>
            <a:noAutofit/>
          </a:bodyPr>
          <a:lstStyle/>
          <a:p>
            <a:r>
              <a:rPr lang="en-US" sz="2800" dirty="0"/>
              <a:t>Type</a:t>
            </a:r>
          </a:p>
          <a:p>
            <a:r>
              <a:rPr lang="en-US" sz="2800" dirty="0" err="1"/>
              <a:t>FoodType</a:t>
            </a:r>
            <a:endParaRPr lang="en-US" sz="2800" dirty="0"/>
          </a:p>
          <a:p>
            <a:r>
              <a:rPr lang="en-US" sz="2800" dirty="0"/>
              <a:t>Item</a:t>
            </a:r>
          </a:p>
          <a:p>
            <a:r>
              <a:rPr lang="en-US" sz="2800" dirty="0" err="1"/>
              <a:t>FoodItem</a:t>
            </a:r>
            <a:endParaRPr lang="en-US" sz="2800" dirty="0"/>
          </a:p>
          <a:p>
            <a:r>
              <a:rPr lang="en-US" sz="2800" dirty="0" err="1"/>
              <a:t>OrderItem</a:t>
            </a:r>
            <a:endParaRPr lang="en-US" sz="2800" dirty="0"/>
          </a:p>
          <a:p>
            <a:r>
              <a:rPr lang="en-US" sz="2800" dirty="0" err="1"/>
              <a:t>OrderItemStack</a:t>
            </a:r>
            <a:endParaRPr lang="en-US" sz="2800" dirty="0"/>
          </a:p>
          <a:p>
            <a:r>
              <a:rPr lang="en-US" sz="2800" dirty="0"/>
              <a:t>Order</a:t>
            </a:r>
          </a:p>
          <a:p>
            <a:r>
              <a:rPr lang="en-US" sz="2800" dirty="0" err="1"/>
              <a:t>FoodOrder</a:t>
            </a:r>
            <a:endParaRPr lang="en-US" sz="2800" dirty="0"/>
          </a:p>
          <a:p>
            <a:pPr marL="45720" indent="0">
              <a:buNone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58ECB1-2E6B-AC2B-F632-5B9A4421B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27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6651C-7CB4-E534-ED9E-4CE12D7D3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2" y="762000"/>
            <a:ext cx="9144000" cy="1157288"/>
          </a:xfrm>
        </p:spPr>
        <p:txBody>
          <a:bodyPr>
            <a:noAutofit/>
          </a:bodyPr>
          <a:lstStyle/>
          <a:p>
            <a:r>
              <a:rPr lang="en-US" sz="4400" b="1" u="sng" dirty="0"/>
              <a:t>Data Structures</a:t>
            </a:r>
            <a:br>
              <a:rPr lang="en-US" sz="4400" b="1" u="sng" dirty="0"/>
            </a:br>
            <a:endParaRPr lang="en-US" sz="4400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71585-3302-FFA3-65EC-F0C8BE64E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1752600"/>
            <a:ext cx="9144000" cy="4529137"/>
          </a:xfrm>
        </p:spPr>
        <p:txBody>
          <a:bodyPr/>
          <a:lstStyle/>
          <a:p>
            <a:r>
              <a:rPr lang="en-US" sz="2800" dirty="0"/>
              <a:t>Single linked list</a:t>
            </a:r>
          </a:p>
          <a:p>
            <a:r>
              <a:rPr lang="en-US" sz="2800" dirty="0"/>
              <a:t>Stack</a:t>
            </a:r>
          </a:p>
          <a:p>
            <a:r>
              <a:rPr lang="en-US" sz="2800" dirty="0"/>
              <a:t>Queue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BDB35-24EC-6A84-308C-BF913261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5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7A957-134C-789A-3A00-1D92805EE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u="sng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BA0E9-5053-3938-D936-7FA4C2219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Food Reserve</a:t>
            </a:r>
          </a:p>
          <a:p>
            <a:r>
              <a:rPr lang="en-US" sz="2800" dirty="0"/>
              <a:t>Take customer order</a:t>
            </a:r>
          </a:p>
          <a:p>
            <a:r>
              <a:rPr lang="en-US" sz="2800" dirty="0"/>
              <a:t>Display Food Types     </a:t>
            </a:r>
          </a:p>
          <a:p>
            <a:r>
              <a:rPr lang="en-US" sz="2800" dirty="0"/>
              <a:t>Display Food Items </a:t>
            </a:r>
          </a:p>
          <a:p>
            <a:r>
              <a:rPr lang="en-US" sz="2800" dirty="0"/>
              <a:t>Display All Orders</a:t>
            </a:r>
          </a:p>
          <a:p>
            <a:r>
              <a:rPr lang="en-US" sz="2800"/>
              <a:t>Generate </a:t>
            </a:r>
            <a:r>
              <a:rPr lang="en-US" sz="2800" dirty="0"/>
              <a:t>Bill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3F300-BA61-0B40-E289-14921489B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8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Food Gourmet 16x9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3_win32_fixed.potx" id="{3A171B6B-FFBA-48A8-BE98-1B46F94E36D4}" vid="{74A41B82-4C0A-4DF4-B737-4621C74F1EE8}"/>
    </a:ext>
  </a:extLst>
</a:theme>
</file>

<file path=ppt/theme/theme2.xml><?xml version="1.0" encoding="utf-8"?>
<a:theme xmlns:a="http://schemas.openxmlformats.org/drawingml/2006/main" name="Office Theme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  <wetp:taskpane dockstate="right" visibility="0" width="438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6FF296DB-B99B-40A9-A1D5-9257523B7BE1}">
  <we:reference id="wa104380121" version="2.0.0.0" store="en-US" storeType="OMEX"/>
  <we:alternateReferences>
    <we:reference id="wa104380121" version="2.0.0.0" store="en-US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B2463BD3-29F3-438C-AC92-85BD03FF2346}">
  <we:reference id="wa200000113" version="1.0.0.0" store="en-US" storeType="OMEX"/>
  <we:alternateReferences>
    <we:reference id="wa200000113" version="1.0.0.0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Food - preparation to presentation (widescreen)</Template>
  <TotalTime>344</TotalTime>
  <Words>289</Words>
  <Application>Microsoft Office PowerPoint</Application>
  <PresentationFormat>Custom</PresentationFormat>
  <Paragraphs>58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Cambria</vt:lpstr>
      <vt:lpstr>Food Gourmet 16x9</vt:lpstr>
      <vt:lpstr>🍔Online Food Delivery🍕</vt:lpstr>
      <vt:lpstr>Project Members</vt:lpstr>
      <vt:lpstr>EAT AND ENJOY   🍟🍔🌭🍕🌮 </vt:lpstr>
      <vt:lpstr>Introduction</vt:lpstr>
      <vt:lpstr>Project Resolution</vt:lpstr>
      <vt:lpstr>Flowchart</vt:lpstr>
      <vt:lpstr>PowerPoint Presentation</vt:lpstr>
      <vt:lpstr>Data Structures </vt:lpstr>
      <vt:lpstr>Features</vt:lpstr>
      <vt:lpstr>Limitations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Food Delivery</dc:title>
  <dc:creator>Daniel Deep Pereira</dc:creator>
  <cp:lastModifiedBy>Daniel Deep Pereira</cp:lastModifiedBy>
  <cp:revision>8</cp:revision>
  <dcterms:created xsi:type="dcterms:W3CDTF">2022-09-15T14:56:09Z</dcterms:created>
  <dcterms:modified xsi:type="dcterms:W3CDTF">2022-12-28T14:40:32Z</dcterms:modified>
</cp:coreProperties>
</file>

<file path=docProps/thumbnail.jpeg>
</file>